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64" r:id="rId10"/>
    <p:sldId id="267" r:id="rId11"/>
    <p:sldId id="277" r:id="rId12"/>
    <p:sldId id="278" r:id="rId13"/>
    <p:sldId id="268" r:id="rId14"/>
    <p:sldId id="263" r:id="rId15"/>
    <p:sldId id="269" r:id="rId16"/>
    <p:sldId id="270" r:id="rId17"/>
    <p:sldId id="275" r:id="rId18"/>
    <p:sldId id="26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AB-BA10-4275-BC0F-84F46E4529FF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1B1B-CEE8-4B30-B668-7BF47A1D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76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AB-BA10-4275-BC0F-84F46E4529FF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1B1B-CEE8-4B30-B668-7BF47A1D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2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AB-BA10-4275-BC0F-84F46E4529FF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1B1B-CEE8-4B30-B668-7BF47A1D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0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AB-BA10-4275-BC0F-84F46E4529FF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1B1B-CEE8-4B30-B668-7BF47A1D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9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AB-BA10-4275-BC0F-84F46E4529FF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1B1B-CEE8-4B30-B668-7BF47A1D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AB-BA10-4275-BC0F-84F46E4529FF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1B1B-CEE8-4B30-B668-7BF47A1D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2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AB-BA10-4275-BC0F-84F46E4529FF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1B1B-CEE8-4B30-B668-7BF47A1D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8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AB-BA10-4275-BC0F-84F46E4529FF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1B1B-CEE8-4B30-B668-7BF47A1D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AB-BA10-4275-BC0F-84F46E4529FF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1B1B-CEE8-4B30-B668-7BF47A1D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AB-BA10-4275-BC0F-84F46E4529FF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1B1B-CEE8-4B30-B668-7BF47A1D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88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AB-BA10-4275-BC0F-84F46E4529FF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1B1B-CEE8-4B30-B668-7BF47A1D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0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C20AB-BA10-4275-BC0F-84F46E4529FF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81B1B-CEE8-4B30-B668-7BF47A1D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4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7382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96»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04655"/>
            <a:ext cx="9144000" cy="2653145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«Математическое путешествие»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к школе группе № 5</a:t>
            </a:r>
          </a:p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воспитатель высшей кв. категории</a:t>
            </a:r>
          </a:p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Юрьевна Иванова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7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«БОЛОТО»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pdb/1515178/abf3cf72-8af0-4086-969b-dc7af6968016/s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093036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big-stirka.ru/wp-content/uploads/2017/08/pustoj-kru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2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n----7sbbzn3afjs.xn--p1ai/93/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6" y="914400"/>
            <a:ext cx="4308764" cy="52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40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«РЕКА»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ds05.infourok.ru/uploads/ex/0061/0000b028-231f99a0/hello_html_m68062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4" y="1825625"/>
            <a:ext cx="107026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диктант «Ёжик»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6764" y="1953492"/>
            <a:ext cx="5403271" cy="40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«Горы»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tatic8.depositphotos.com/1336457/847/v/950/depositphotos_8479766-stock-illustration-nature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1825625"/>
            <a:ext cx="99891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ds04.infourok.ru/uploads/ex/0220/00017537-6eb76080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7" y="851622"/>
            <a:ext cx="4433456" cy="332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4.infourok.ru/uploads/ex/02bb/000175d2-8ae31272/img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«Море»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mg-fotki.yandex.ru/get/6435/181450557.6e/0_aad39_1b7cf841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1246909"/>
            <a:ext cx="11166763" cy="49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78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ktopwallpapers.org.ua/pic/201111/1280x800/desktopwallpapers.org.ua-88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0"/>
            <a:ext cx="11887199" cy="665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9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7382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96»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04655"/>
            <a:ext cx="9144000" cy="2653145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«Математическое путешествие»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к школе группе № 5</a:t>
            </a:r>
          </a:p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воспитатель высшей кв. категории</a:t>
            </a:r>
          </a:p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Юрьевна Иванова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9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ОТПРАВЛЯЕМСЯ В ПУТЕШЕСТВИЕ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ickimage.ru/wp-content/uploads/images/detskie/ship/korabli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3164"/>
            <a:ext cx="10785764" cy="52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95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12fa/00068f21-f7df30b9/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817927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7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69/0008b8f8-1b0e0aa6/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7" y="346364"/>
            <a:ext cx="10778836" cy="58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40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71a/00029f29-54665cf9/im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207818"/>
            <a:ext cx="11582400" cy="638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26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2/e71e50420da8725a50d7f8b003ae4e28/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277091"/>
            <a:ext cx="11416145" cy="628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1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0aa/00024a99-cb366dee/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401782"/>
            <a:ext cx="11416146" cy="577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46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736x/e3/c3/47/e3c34714fd2a8ae0451245f41740b2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45" y="595745"/>
            <a:ext cx="8659092" cy="558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03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5.infourok.ru/uploads/ex/1359/00036eb8-f45d141c/img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558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81</Words>
  <Application>Microsoft Office PowerPoint</Application>
  <PresentationFormat>Широкоэкранный</PresentationFormat>
  <Paragraphs>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 «Детский сад № 96»</vt:lpstr>
      <vt:lpstr>ОТПРАВЛЯЕМСЯ В ПУТЕШЕСТВИЕ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«БОЛОТО»</vt:lpstr>
      <vt:lpstr>КРУГ</vt:lpstr>
      <vt:lpstr>Презентация PowerPoint</vt:lpstr>
      <vt:lpstr>«РЕКА»</vt:lpstr>
      <vt:lpstr>Графический диктант «Ёжик»</vt:lpstr>
      <vt:lpstr>«Горы»</vt:lpstr>
      <vt:lpstr>Презентация PowerPoint</vt:lpstr>
      <vt:lpstr>«Море»</vt:lpstr>
      <vt:lpstr>Презентация PowerPoint</vt:lpstr>
      <vt:lpstr>Муниципальное бюджетное дошкольное образовательное учреждение  «Детский сад № 96»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 96»</dc:title>
  <dc:creator>lenovo</dc:creator>
  <cp:lastModifiedBy>lenovo</cp:lastModifiedBy>
  <cp:revision>14</cp:revision>
  <dcterms:created xsi:type="dcterms:W3CDTF">2020-02-03T17:00:19Z</dcterms:created>
  <dcterms:modified xsi:type="dcterms:W3CDTF">2020-02-05T15:21:06Z</dcterms:modified>
</cp:coreProperties>
</file>